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A7996-7A6F-3A46-9215-8A874B5EF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EEB63-4A36-7D4E-8FDA-FEBCC3D11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8D643-AB0F-B94B-A9D5-EDB73E5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FCC94-9199-A54D-9923-BA327A2D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2BBEE-7966-9349-A661-7F63844F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6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7B54C-3767-4747-9F7C-02B751E3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7EE01E-FD31-A247-A829-3FC152ECD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A411A-1D47-F74F-B0F3-6BABA0787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845BF-FBF7-5946-A476-5D3431DB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9734F-6ACE-7545-A67C-8B5A4547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5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D68FA2-A95A-144B-A264-65EF8D600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59D0A-C80C-C84A-801A-EDA09CA7F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C20C3-40AA-0344-AEF3-086372F98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0CAF9-4F3F-0546-94DB-4AA469ED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F4A78-DD77-CB46-ABA1-7081E389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5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49948-58DD-854A-B61F-3FEE43DA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17E35-46FC-E949-BE2C-4FD4CDF85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9C3F5-902E-3544-AEA4-30CDFA726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400F-D437-814A-A4F1-9BB49AFA0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35458-8E7C-F44B-966A-12527086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3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FEFD-57FE-0D4C-9881-B81D2407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31573-B767-D241-B702-8B079D032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80CD1-480A-7947-A247-2CFDE9C12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ED504-1E21-924F-BFE3-D89F1C72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66589-3E12-1F45-A95C-778369CA6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7230-912D-234B-B559-555FBCDD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1E386-3425-1E4F-8131-549CD6520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6F32C-61A6-C44A-A17E-74EB06EF5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DA2A5-891F-BE4E-B167-4B45A28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88420-D802-7F4B-A3F1-243E0468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03159-B8DF-7E49-B838-A73C96EE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3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D1EEB-724C-AA4C-9BB0-1523185A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0F8B5-DCB3-634D-A6A8-11435832F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CA592-B17B-BC48-A91C-8D56955C8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3F15D-E17B-3B4D-A967-647E1F654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BF77CF-4CDB-AA46-A931-3ABAB6294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2BF52-E09D-2E45-B4E8-BDB4A45D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C18F6E-5C06-3A4C-B1AC-D1E21958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3376F4-0F93-3145-A4E5-1A3B1259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9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33A39-ECB2-524C-872F-609C1D20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69F71-62DB-1041-83C7-36785C0D1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D1EBA-E7E3-5C4B-BB7B-533A5D6F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A4D77-3A8C-5043-82DB-09CDB792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6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5914BA-8629-9844-85BC-FDEC8CA0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8E32A-8369-4547-979D-B1AC8A62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F9C6A-7B6A-4C45-8249-8DB8810B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85AF3-0236-FE40-8E53-5D6E3C90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8C3BC-AE56-A14F-A508-1DB6538D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C90B1-B160-5742-84EF-9860D9551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67C44-C4E4-9642-AA56-C1A9BA02F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27D72-2FFA-4047-92F5-4A1ED369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571F5-344B-DC47-BC4D-8BE106D0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2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751B1-0D2A-8D4D-8A5C-C58EF3BDD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D3B1B-C8DD-A34B-867E-A4E0939C0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3FF6B-0D14-5A4E-A731-90A131042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F3401-333F-DF40-BB44-146535955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15BE2-92B3-1A47-ABC8-3497B676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F8E41-9FD2-9B46-B356-BF574E877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5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BF9701-BC0A-1E4B-8176-873BF208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DC6BC-AFF1-F344-A8A4-D540A01CF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B178-D64F-1E4D-B4E6-EA57C9186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82ECF-A2B9-BE4B-83D0-12DFFFBD675A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FE0BC-21BD-074F-A045-5F9E87324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142E6-18EA-CD4C-8306-ADA941F28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F7212-39BE-804A-87DF-B0382BA3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E115E7EB-4612-4D4B-8F70-923D4FA57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5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lackboard, sign&#10;&#10;Description automatically generated">
            <a:extLst>
              <a:ext uri="{FF2B5EF4-FFF2-40B4-BE49-F238E27FC236}">
                <a16:creationId xmlns:a16="http://schemas.microsoft.com/office/drawing/2014/main" id="{762C21AB-376F-2E49-8D07-0066A3777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0496735-258D-8448-B2EA-9A6BC0679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16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76B05D0-DB3A-F04C-9132-F55F70FA6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90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94E14A4-353F-0144-8C49-88CE803F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41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E83DCFA3-0953-DD42-9D83-97A604100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59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61AE7437-FC29-A84B-8383-C4E69947D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48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1C61EC9-E84B-7E49-AAEC-63A943F95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1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Luetchford</dc:creator>
  <cp:lastModifiedBy>Becky Luetchford</cp:lastModifiedBy>
  <cp:revision>3</cp:revision>
  <dcterms:created xsi:type="dcterms:W3CDTF">2022-01-20T09:59:40Z</dcterms:created>
  <dcterms:modified xsi:type="dcterms:W3CDTF">2022-01-26T14:15:56Z</dcterms:modified>
</cp:coreProperties>
</file>